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</p:sldIdLst>
  <p:sldSz cx="9906000" cy="6858000" type="A4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253" y="-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42010" y="0"/>
            <a:ext cx="817245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5500" y="3200400"/>
            <a:ext cx="817245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500" y="4724400"/>
            <a:ext cx="74295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42010" y="6172200"/>
            <a:ext cx="817245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685800"/>
            <a:ext cx="784225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5500" y="685802"/>
            <a:ext cx="19812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06700" y="685801"/>
            <a:ext cx="619125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2010" y="0"/>
            <a:ext cx="817245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500" y="3276600"/>
            <a:ext cx="817245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5500" y="4953000"/>
            <a:ext cx="74295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2010" y="6172200"/>
            <a:ext cx="817245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5500" y="609601"/>
            <a:ext cx="39624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609601"/>
            <a:ext cx="39624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198" y="609600"/>
            <a:ext cx="39624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198" y="1329264"/>
            <a:ext cx="39624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248" y="609600"/>
            <a:ext cx="39624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248" y="1329264"/>
            <a:ext cx="39624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822198" y="1249362"/>
            <a:ext cx="396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032248" y="1249362"/>
            <a:ext cx="396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500" y="4572000"/>
            <a:ext cx="7350252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0105" y="457201"/>
            <a:ext cx="4977845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5502" y="457200"/>
            <a:ext cx="2896462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975710" y="2514534"/>
            <a:ext cx="3810000" cy="1720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198" y="4572000"/>
            <a:ext cx="7350252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010" y="457200"/>
            <a:ext cx="817245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258" y="3505200"/>
            <a:ext cx="800735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5500" y="4572000"/>
            <a:ext cx="734695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5500" y="685800"/>
            <a:ext cx="817245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69100" y="6208777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EAF463A-BC7C-46EE-9F1E-7F377CCA4891}" type="datetimeFigureOut">
              <a:rPr lang="en-US" smtClean="0"/>
              <a:pPr/>
              <a:t>12/17/2023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5499" y="6208777"/>
            <a:ext cx="5280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5000" y="5687569"/>
            <a:ext cx="825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2010" y="0"/>
            <a:ext cx="817245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42010" y="6172200"/>
            <a:ext cx="817245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10" Type="http://schemas.openxmlformats.org/officeDocument/2006/relationships/image" Target="../media/image56.jpeg"/><Relationship Id="rId4" Type="http://schemas.openxmlformats.org/officeDocument/2006/relationships/image" Target="../media/image50.jpeg"/><Relationship Id="rId9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3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8050" y="990600"/>
            <a:ext cx="800735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«Моя Родина — Казахстан» </a:t>
            </a:r>
            <a:r>
              <a:rPr lang="ru-RU" sz="3600" b="1" i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3600" b="1" i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600" b="1" i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Заповедники   </a:t>
            </a:r>
            <a:r>
              <a:rPr lang="ru-RU" sz="3600" b="1" i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Казахстана</a:t>
            </a:r>
            <a:r>
              <a:rPr lang="ru-RU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36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1028" name="Picture 4" descr="http://im3-tub-kz.yandex.net/i?id=120909813-6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8925" y="2314575"/>
            <a:ext cx="2982119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30" name="Picture 6" descr="http://im2-tub-kz.yandex.net/i?id=112002638-0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314575"/>
            <a:ext cx="2620963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32" name="Picture 8" descr="http://im5-tub-kz.yandex.net/i?id=78896194-24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467100"/>
            <a:ext cx="2724150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34" name="Picture 10" descr="http://im3-tub-kz.yandex.net/i?id=43622290-08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7946" y="4267200"/>
            <a:ext cx="2332038" cy="142875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36" name="Picture 12" descr="http://im4-tub-kz.yandex.net/i?id=218366768-56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25625" y="2124075"/>
            <a:ext cx="1651000" cy="17526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908050" y="228601"/>
            <a:ext cx="80073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КГУ «Общеобразовательная </a:t>
            </a:r>
            <a:r>
              <a:rPr lang="ru-RU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школа  №1 поселка Жолымбет отдела образования </a:t>
            </a:r>
            <a:endParaRPr lang="ru-RU" sz="16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Шортандинскому району управления образования Акмолинской области»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13694" y="5638800"/>
            <a:ext cx="80073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Подготовила: Павлова Светлана Ивановна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заместитель директора школы по воспитательной работе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6200" y="381000"/>
            <a:ext cx="5562600" cy="4419600"/>
          </a:xfrm>
        </p:spPr>
        <p:txBody>
          <a:bodyPr>
            <a:noAutofit/>
          </a:bodyPr>
          <a:lstStyle/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Расположен в 130 км. к юго-западу от Астаны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занимает площадь 258,9 тыс. га, в том числе 198 тыс. га акватории. Здесь красивейшая ковыльная степь.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общих чертах заповедная территория – это два больших, соединенных между собой озера Тенгиз и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Коргалжын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«Тенгиз» в переводе означает «море». Площадь водного зеркала 159000 га – в 2 раза превышает площадь Женевского озера, а минерализация воды в 5-6 раз превышает соленость мирового океана.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Флора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заповедника насчитывает около 350 видов, из которых 90% - травянистые растения. Местная фауна представляющая большой интерес для орнитологов насчитывает до 33 видов птиц, 82 из которых занесены в «Красную книгу» мира. Среди них черный жаворонок, дрофа-дудак, журавель-красавка,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кречетка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степная пустельга. Здесь самые северные гнездовья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розового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фламинго.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www.silkroadadventures.net/Images/Kazakhstan/11%20Reserves/Korgalshyn/0-1.%20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14350"/>
            <a:ext cx="3115222" cy="16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0" name="Picture 4" descr="http://www.silkroadadventures.net/Images/Kazakhstan/11%20Reserves/Korgalshyn/0-2.%20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822" y="4114800"/>
            <a:ext cx="3175000" cy="18235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2" name="Picture 6" descr="http://www.silkroadadventures.net/Images/Kazakhstan/11%20Reserves/Korgalshyn/0-4.%20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911" y="2209800"/>
            <a:ext cx="3175000" cy="17839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4" name="Picture 8" descr="http://www.silkroadadventures.net/Images/Kazakhstan/11%20Reserves/Korgalshyn/01.%20Esei%20lak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0350" y="4781550"/>
            <a:ext cx="2889250" cy="1752600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586" name="Picture 10" descr="http://www.silkroadadventures.net/Images/Kazakhstan/11%20Reserves/Korgalshyn/03.%20A%20pier%20on%20lake%20Ese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86200" y="4800600"/>
            <a:ext cx="2724150" cy="1752600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silkroadadventures.net/Images/Kazakhstan/11%20Reserves/Barsakelmes/0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50" y="457200"/>
            <a:ext cx="2228850" cy="167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4" name="Picture 4" descr="http://www.silkroadadventures.net/Images/Kazakhstan/11%20Reserves/Barsakelmes/0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8476" y="990600"/>
            <a:ext cx="1812798" cy="167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6" name="Picture 6" descr="http://www.silkroadadventures.net/Images/Kazakhstan/11%20Reserves/Barsakelmes/0-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12050" y="2743200"/>
            <a:ext cx="1938156" cy="167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8" name="Picture 8" descr="http://www.silkroadadventures.net/Images/Kazakhstan/11%20Reserves/Barsakelmes/0-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7650" y="2438400"/>
            <a:ext cx="2228850" cy="1752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10" name="Picture 10" descr="http://www.silkroadadventures.net/Images/Kazakhstan/11%20Reserves/Barsakelmes/0-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7651" y="4495800"/>
            <a:ext cx="2311399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12" name="Picture 12" descr="http://www.silkroadadventures.net/Images/Kazakhstan/11%20Reserves/Barsakelmes/05.%2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93000" y="4572000"/>
            <a:ext cx="2063750" cy="14954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667000" y="1058198"/>
            <a:ext cx="4648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Кызыл-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Ординской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области на одноименном острове в Аральском море. Площадь его 18.3 тысячи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га. Пустынные ландшафты острова однообразны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 преобладают  полынно-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саляновая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хмеровая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растительность встречаются изреженные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заросли саксаульников и курганы на песчаных  барханах.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Флора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острова насчитывает 165 видов растений. Животный мир  довольно беден в видовом отношении, но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имеет значительную плотность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Здесь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обитают 12  видов  млекопитающих 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кулан,  джейран, сайгак,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карсак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лиса, волк, суслик-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песчанник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другие) 7  видов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пресмыкающихся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202 вида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птиц.</a:t>
            </a: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Сейчас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 в  заповеднике  ведутся научные исследования по  изучению  последствий 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падения  уровня Аральского моря на растительность и животный мир Приаралья.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78100" y="372844"/>
            <a:ext cx="65087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Барсакельмес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заповедник» 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575" y="609600"/>
            <a:ext cx="8915400" cy="79216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Алматинский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заповедник»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3810000"/>
            <a:ext cx="8763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Заповедник был организован в мае 1931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гда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бассейне р. Малой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Алма-Атинки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площади около 13 000 га. Уже к 1935 г. территория заповедника составляла более 600 000 га.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феврале 1935 г. заповеднику был присвоен статус государственного, и за 5 последующих лет площадь его достигла почти 1 млн. га. 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Заповедным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 весь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Заилийский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Алатау, прилежащая полупустынная территория до р. Или и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опустыненные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горные массивы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Турайгыр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Богуты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Сюгаты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Северный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склон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Заилийского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Алатау покрывали великолепные хвойные и лиственные леса, а по левобережью Или тянулся огромный массив саксаульников. 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www.silkroadadventures.net/Images/Kazakhstan/11%20Reserves/Almatinskii/0-1.%20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1400" y="1066800"/>
            <a:ext cx="5530850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silkroadadventures.net/Images/Kazakhstan/11%20Reserves/Almatinskii/0-2.%20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850" y="3505200"/>
            <a:ext cx="4044950" cy="231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652" name="Picture 4" descr="http://www.silkroadadventures.net/Images/Kazakhstan/11%20Reserves/Almatinskii/0-3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3475" y="3657600"/>
            <a:ext cx="4292600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77850" y="474345"/>
            <a:ext cx="87503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Флористический состав включал более 1500 видов. Множество птиц, и зверей обитало в заповедных угодьях; только в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Сюгатинской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долине бродили тысячные стада джейранов, занесенных теперь в Красную книгу Казахстана. 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послевоенные годы началось постепенное сокращение заповедных территорий. Сначала были изъяты лесные площади, затем сенокосные и другие угодья.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сентябре 1951 г. произошла окончательная ликвидация заповедника, разделившего печальную участь многих заповедников страны в те годы. Вопрос о его восстановлении был поднят группой ученых и общественных деятелей Казахстана, и в январе 1960 г. он был восстановлен.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Заповедник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расположен в центральной части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Заилийского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Алатау на площади 73 325 га, в 25 км восточнее столицы Казахстана Алматы, в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Талгарском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районе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Алматинской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области.</a:t>
            </a:r>
            <a:endParaRPr lang="ru-RU" sz="1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457200"/>
            <a:ext cx="8153400" cy="685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Алакольский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заповедник» 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3400" y="1066800"/>
            <a:ext cx="8915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Открыт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21 апреля 1998 года. Заповедная территория включает в себя водно-болотные угодья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Алакольских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озер,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Сасыккольскую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акваторию, острова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Аралтобе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Шубартубек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Площадь парка: 19 713 гектара. Расположение: на границе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Алматинской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Восточно-Казахстанской областей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361950" algn="just">
              <a:buNone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Объектами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охраны природы и туризма являются экосистемы дельтовых водно-болотных ландшафтов, побережья озёр и острова в межгорной котловине центра Евразии. Является одним из трех ключевых водно - болотных угодий Казахстана. 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Площадь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озера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Алаколь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составляет 265 000 гектар , озера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Сасыкколь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73600 гектар . Берега соленого озера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Алаколь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имеют изрезанный рельеф с большими островами - Средний,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Улькен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-Арал-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Тобе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Кишкене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-Арал-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Тобе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благоприятными для гнездования вводно-болотных птиц. Отлогие берега пресноводного озера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Сасыкколь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покрыты густыми зарослями тростника. 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парке создан музей природы и дендрарий, имеется гостиница на 10 человек (2 комнаты по 5 человек) и столовая. По желанию клиентов возможно размещение в гостинице города Ушарал. На маршрутах отдых и питание туристов организованы на кордонах заповедника. 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Животные 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Алакольского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заповедника.  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территории заповедника обитают 290 видов животных, в том числе 21 вид млекопитающих, 257 видов птиц, 8 видов рыб, 2 вида земноводных, 3 вида пресмыкающихся. 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Млекопитающие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Алакольского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заповедника - волк, перевязка, кабан, косуля, лисица, степной хорь, горностай, ондатра, джейран, манул и др.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silkroadadventures.net/Images/Kazakhstan/11%20Reserves/Alakolskii/0%20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00075"/>
            <a:ext cx="3725069" cy="1447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6" name="Picture 4" descr="http://www.silkroadadventures.net/Images/Kazakhstan/11%20Reserves/Alakolskii/0%20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286000"/>
            <a:ext cx="3733800" cy="14369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8" name="Picture 6" descr="http://www.silkroadadventures.net/Images/Kazakhstan/11%20Reserves/Alakolskii/0%20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3875" y="3917243"/>
            <a:ext cx="3734594" cy="14358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80" name="Picture 8" descr="http://www.silkroadadventures.net/Images/Kazakhstan/11%20Reserves/Alakolskii/6.%20.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4953000"/>
            <a:ext cx="1388782" cy="167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572000" y="788313"/>
            <a:ext cx="482917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Птицы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Алакольского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заповедника -  поганка, пеликан розовый, пеликан кудрявый, колпица, серая и белая цапли, чёрный аист, лебедь-кликун, савка, перепел, куропатка, фазан, журавль, дрофа, черноголовый хохотун, реликтовая чайка, филин и др.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Красную книгу Казахстана занесены пеликан розовый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пеликан кудрявый,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лебедь-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кликун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савка,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чернобрюхий рябок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филин.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охраны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чайковых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 ещё в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1971году был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организован заказник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Реликтовая чайка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где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обитают колонии черноголового хохотуна 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реликтовой чайки. </a:t>
            </a: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заповеднике обитают более 257 видов птиц, в том числе реликтовая чайка, Особый интерес вызывают орнитологические туры, во время которых можно увидеть таких редких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водоплавающих, пустынных и горных птиц.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них 19 редких, находящихся под угрозой исчезновения. 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00" y="609600"/>
            <a:ext cx="54864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Земноводные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Алакольского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заповедника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-зелёная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жаба и остромордая лягушка. </a:t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Пресмыкающиеся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Алакольского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заповедника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-быстрая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ящурка, разноцветная ящурка, полоз узорчатый. 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Рыбы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Алакольского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заповедника -  местные виды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маринки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балкашской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голец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Штрауха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окунь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балкашский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акклиматизированные плотва, сазан, серебристый карась, лещ, судак. В Красную книгу Казахстана занесён окунь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балкашский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Растительность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Алакольского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заповедника.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заповеднике насчитывается более 270 видов растений, относящихся к 42 семействам. В составе фитопланктона озера обнаружено 156 видов разновидностей и форм водорослей.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последние 10 - 20 лет произошло сокращение ряда популяций редких видов: кувшинки белой, кубышки жёлтой, рогоза бледного, стрелолиста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трилистного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солодки уральской, эфедры окаймлённой, хвоща болотного, хмеля, облепихи, девясила, пырея ползучего и др.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целом в охране нуждаются 107 видов растительного мира.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4" name="Picture 4" descr="http://www.silkroadadventures.net/Images/Kazakhstan/11%20Reserves/Alakolskii/7.%20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1326" y="2819400"/>
            <a:ext cx="1808112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26" name="Picture 6" descr="http://www.silkroadadventures.net/Images/Kazakhstan/11%20Reserves/Alakolskii/8.%20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457200"/>
            <a:ext cx="3048000" cy="2133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0722" name="Picture 2" descr="http://www.silkroadadventures.net/Images/Kazakhstan/11%20Reserves/Alakolskii/5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94131" y="3733800"/>
            <a:ext cx="1649669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8200" y="381000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«Западно-Алтайский заповедник»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1066800"/>
            <a:ext cx="8991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55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Рудном Алтае, где сходятся Ивановский, </a:t>
            </a:r>
            <a:r>
              <a:rPr lang="ru-RU" sz="155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Линейский</a:t>
            </a:r>
            <a:r>
              <a:rPr lang="ru-RU" sz="155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5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Ульбинский</a:t>
            </a:r>
            <a:r>
              <a:rPr lang="ru-RU" sz="155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5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Халзун</a:t>
            </a:r>
            <a:r>
              <a:rPr lang="ru-RU" sz="155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55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Коксинский</a:t>
            </a:r>
            <a:r>
              <a:rPr lang="ru-RU" sz="155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хребты и берут начало реки Белая и Черная </a:t>
            </a:r>
            <a:r>
              <a:rPr lang="ru-RU" sz="155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Уба</a:t>
            </a:r>
            <a:r>
              <a:rPr lang="ru-RU" sz="155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5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Тургусун</a:t>
            </a:r>
            <a:r>
              <a:rPr lang="ru-RU" sz="155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Барсук, в 1992 года создан Западно-Алтайский заповедник с целью сохранения горных лесов края. </a:t>
            </a:r>
            <a:endParaRPr lang="ru-RU" sz="155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55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Площадь </a:t>
            </a:r>
            <a:r>
              <a:rPr lang="ru-RU" sz="155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его составляет 56,1 тыс. га. Он расположен в двух районах: Зыряновском и административной территории г. </a:t>
            </a:r>
            <a:r>
              <a:rPr lang="ru-RU" sz="155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Риддера</a:t>
            </a:r>
            <a:r>
              <a:rPr lang="ru-RU" sz="155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На заповедной территории находится большое количество мелких горных озер. Происхождение многих из них связано с ледниковой деятельностью. Здесь хорошо развита сеть мелких ручьев, образующих многочисленные проточные болота и формирующих начало стока рек. 14 небольших ледников занимают площадь более 1,1 </a:t>
            </a:r>
            <a:r>
              <a:rPr lang="ru-RU" sz="155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км.кв</a:t>
            </a:r>
            <a:r>
              <a:rPr lang="ru-RU" sz="155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endParaRPr lang="ru-RU" sz="155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55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Оригинальны </a:t>
            </a:r>
            <a:r>
              <a:rPr lang="ru-RU" sz="155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климатические условия региона. Территория заповедника относится в основном к горно-алтайскому влажному, прохладному и частично высокогорно-алтайскому избыточно влажному  холодному климатическому району. Сурова земля заповедная! Снега выпадает так много, что на подветренных склонах высота его местами достигает восьми метров. Этот район считается самым влажным местом в Казахстане. Поэтому здесь и сформировались уникальные сообщества растений и животных, исторически связанных с высокоширотными тундровыми областями. </a:t>
            </a:r>
            <a:endParaRPr lang="ru-RU" sz="155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55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55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Пришли» они сюда во времена последних планетарных оледенений. К примеру, по вершинам хребтов растут полярные березки и ивы, на болотах - северная осока, в том числе и пушица. Только здесь найдены полуразвалившиеся кедры, возраст которых – тысяча лет. Периметр их стволов у основания достигает почти восьми метров. Эти деревья – настоящие патриархи таежных лесов Алтая и Сибири!</a:t>
            </a:r>
            <a:endParaRPr lang="ru-RU" sz="155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silkroadadventures.net/Images/Kazakhstan/11%20Reserves/Zapadno-Altai/0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419101"/>
            <a:ext cx="3548879" cy="1752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748" name="Picture 4" descr="http://www.silkroadadventures.net/Images/Kazakhstan/11%20Reserves/Zapadno-Altai/0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362200"/>
            <a:ext cx="3607223" cy="1981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750" name="Picture 6" descr="http://www.silkroadadventures.net/Images/Kazakhstan/11%20Reserves/Zapadno-Altai/0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4572000"/>
            <a:ext cx="3657600" cy="1650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752" name="Picture 8" descr="http://www.silkroadadventures.net/Images/Kazakhstan/11%20Reserves/Zapadno-Altai/01.%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717" y="571501"/>
            <a:ext cx="1924916" cy="1447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1754" name="Picture 10" descr="http://www.silkroadadventures.net/Images/Kazakhstan/11%20Reserves/Zapadno-Altai/03.%2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4025" y="4343400"/>
            <a:ext cx="2146300" cy="1676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1756" name="Picture 12" descr="http://www.silkroadadventures.net/Images/Kazakhstan/11%20Reserves/Zapadno-Altai/00.%2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5300" y="2362200"/>
            <a:ext cx="2063750" cy="15716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1758" name="Picture 14" descr="http://www.silkroadadventures.net/Images/Kazakhstan/11%20Reserves/Zapadno-Altai/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571502"/>
            <a:ext cx="2387600" cy="1600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1760" name="Picture 16" descr="http://www.silkroadadventures.net/Images/Kazakhstan/11%20Reserves/Zapadno-Altai/6%20.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65975" y="2590800"/>
            <a:ext cx="2228850" cy="1524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1762" name="Picture 18" descr="http://www.silkroadadventures.net/Images/Kazakhstan/11%20Reserves/Zapadno-Altai/8%20.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97725" y="4448175"/>
            <a:ext cx="2228850" cy="1600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5500" y="304800"/>
            <a:ext cx="8172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Устюртский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заповедник»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www.silkroadadventures.net/Images/Kazakhstan/11%20Reserves/Usturt/00.%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" y="951131"/>
            <a:ext cx="3962400" cy="1266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796" name="Picture 4" descr="http://www.silkroadadventures.net/Images/Kazakhstan/11%20Reserves/Usturt/05.%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5550" y="922557"/>
            <a:ext cx="4127500" cy="1295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47650" y="2286001"/>
            <a:ext cx="941070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Устюртский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государственный заповедник находится на западе Казахстана, в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Ералиевском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районе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Мангистауской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области. Территория заповедника занимает часть западного чинка плато Устюрт, узкую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причинковую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полосу самого плато и обширное понижение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Кондерлисор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Абсолютная высота - от 50 до 3000 м . Общая площадь заповедника - 223 300 га. 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Идея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создания заповедника на Устюрте возникла в 1960 - 1970 годах в связи с начавшимся в эти годы освоением пустынных пространств Западного Казахстана. Заповедник был организован 12 июля 1984 года. Цель учреждения заповедника - сохранение в естествен ном состоянии природного комплекса северных пустынь плато Устюрт, в том числе ряда редких видов фауны и флоры. В заповеднике начаты исследования по инвентаризации флоры и фауны. Эти работы должны заложить фундамент для дальнейших многолетних наблюдений заходом современного развития экосистем Устюрта и антропогенным воздействием на них. Академик Л. С. Берг (1952) относил плато Устюрт к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подзоне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северных третичных плато зоны пустынь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Туранской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низменности. 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Большая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часть этого плато покрыта растительностью, переходной от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подзоны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северных (полынно-солянковых) пустынь к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подзоне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южных (эфемерово-полынных) пустынь. В физико-географическом отношении Устюрт является самодеятельным округом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Мангышлак-Устюртской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провинции северной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подзоны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пустынь. Территория заповедника расположена на Западном чинке (обрывистый край плато Устюрт), на стыке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Устюртского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Мангышлакского округов. Широко распространены здесь эоловые формы рельефа, глинистые плоские пространства, обширные сухие впадины, сухие русла древних и современных временных водотоков. </a:t>
            </a:r>
            <a:b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поверхности в понижениях широко развиты четвертичные, а на плато - третичные и меловые отложения, главным образом морские. 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silkroadadventures.net/Images/Kazakhstan/11%20Reserves/Nauruzumskii/0-1.%20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4708" y="1066800"/>
            <a:ext cx="6747084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908050" y="228601"/>
            <a:ext cx="80073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Наурзумский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заповедник»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6725" y="3886200"/>
            <a:ext cx="8982075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аходится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  Кустанайской  области, занимает 85.6 тысяч га. Организован в 1934 году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целях  охраны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Наурзумского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соснового бора - одного из  самых южных  массивов сосновых лесов в Казахстане, и озер - мест  гнездовья  водоплавающих птиц.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Здесь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преобладают  ландшафты  бугристых  песков  с сосновым бором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Наурзум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-Карагай, примыкающих к  лесу  типчаковых ковыльных степных равнин,  солонцово-солончаковых  побережий  и акваторий озер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Сарымойын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Жарколь, Аксуат,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Чушколы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заповеднике встречаются 25 видов млекопитающих, 150  видов  птиц.  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silkroadadventures.net/Images/Kazakhstan/11%20Reserves/Usturt/02.%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2750" y="457200"/>
            <a:ext cx="2146300" cy="2057400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4820" name="Picture 4" descr="http://www.silkroadadventures.net/Images/Kazakhstan/11%20Reserves/Usturt/00.%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2750" y="4114800"/>
            <a:ext cx="2146300" cy="2057400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4824" name="Picture 8" descr="http://www.silkroadadventures.net/Images/Kazakhstan/11%20Reserves/Usturt/06.%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466725"/>
            <a:ext cx="2393950" cy="1905000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4826" name="Picture 10" descr="http://www.silkroadadventures.net/Images/Kazakhstan/11%20Reserves/Usturt/003.%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0275" y="4076700"/>
            <a:ext cx="2228850" cy="2133600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4828" name="Picture 12" descr="http://www.silkroadadventures.net/Images/Kazakhstan/11%20Reserves/Usturt/03.%2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6375" y="2209800"/>
            <a:ext cx="2559050" cy="2133600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2819400" y="609600"/>
            <a:ext cx="4191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Достопримечательностями Устюрта являются археологические памятники.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древности через плато проходили старинные караванные пути, такие, как дорога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хорезм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-шахов, соединявшая Хиву с низовьями Эмбы и Волги.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Вдоль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нее располагались древний город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Шахр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-и-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Вазир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караван-сарай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Белеули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крепость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Аллан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По всему плато рассеяны старинные кладбища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величественными мавзолеями-мазарами. Часть их уже изучена археологами, но многие еще ждут своих исследователей. </a:t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Имеются и более древние памятники.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Устюрте известно около 60 неолитических стоянок. Особенно много их на западном и юго-западном чинках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районе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Маната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окрестностях впадины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Карынжарык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они и на территории самого заповедника.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2" name="Picture 6" descr="http://www.silkroadadventures.net/Images/Kazakhstan/11%20Reserves/Usturt/01.%2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9300" y="2286000"/>
            <a:ext cx="2559050" cy="2057400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9525" y="228600"/>
            <a:ext cx="990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Каратауский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государственный природный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заповедник»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2750" y="1385055"/>
            <a:ext cx="899795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Каратауский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государственный природный заповедник - самый молодой среди заповедников республики. Он учрежден специальным Постановлением Правительства Республики Казахстан №240 от 1 марта 2004 г.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История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его создания длительная и сложная - около 30 лет. О необходимости охраны уникальной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эндемичной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флоры Каратау писали, начиная с 70-х годов прошлого века, многие казахстанские ботаники - М.С.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Байтенов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В.П.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Голоскоков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Н.Х.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Кармышева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другие. </a:t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1975 г. академик Б.А. Быков, председатель комиссии "Научные основы заповедного дела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Казахстане", выдвинул предложение об организации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Каратауского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заповедника.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1982 г. он вместе с зоологом Е.И.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Страутманом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впервые опубликовал краткое обоснование необходимости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заповедания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возвышенной части хребта площадью 140 тыс. га с богатейшим скоплением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эндемичных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растений и редких видов животных.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www.silkroadadventures.net/Images/Kazakhstan/11%20Reserves/Karatau/0%20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399" y="4267200"/>
            <a:ext cx="4244975" cy="22002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5844" name="Picture 4" descr="http://www.silkroadadventures.net/Images/Kazakhstan/11%20Reserves/Karatau/0%20-2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2525" y="4257674"/>
            <a:ext cx="4448176" cy="22002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40250" y="565936"/>
            <a:ext cx="4953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Климат в заповеднике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Каратауский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территории континентальный, засушливый. Среднегодовая температура воздуха колеблется в пределах 8-12°С. Самый холодный месяц январь (средняя температура -5°С), самый жаркий - июль (+25-27°С).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середине мая в горах заповедника нередки ливневые дожди с сильными грозами. Зимой погода чаще всего ясная и безветренная. Средняя скорость ветра не превышает 3-4 м/сек.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Снежный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покров неглубокий - до 20-30 см. Устанавливается он обычно в последних числах ноября, разрушается в конце февраля. разнотравья, а на приречных террасах -пойменных лесолуговых почв. 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www.silkroadadventures.net/Images/Kazakhstan/11%20Reserves/Karatau/0%20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37360"/>
            <a:ext cx="3605784" cy="16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6868" name="Picture 4" descr="http://www.silkroadadventures.net/Images/Kazakhstan/11%20Reserves/Karatau/0%20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697" y="2362200"/>
            <a:ext cx="3814505" cy="1836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6870" name="Picture 6" descr="http://www.silkroadadventures.net/Images/Kazakhstan/11%20Reserves/Karatau/2.%20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419600"/>
            <a:ext cx="3778250" cy="18779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6872" name="Picture 8" descr="http://www.silkroadadventures.net/Images/Kazakhstan/11%20Reserves/Karatau/3.%20.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32350" y="4359970"/>
            <a:ext cx="4622800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7851" y="475833"/>
            <a:ext cx="879475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Флора в заповеднике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Каратауский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Доминантом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горных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полынников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является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эндемичный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вид -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каратавская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полынь. Этот полукустарник с изящными серовато-зелеными тонко рассеченными листьями и узким метельчатым соцветием отличается высоким одревеснением многочисленных стеблей. В степях доминирует типчак, нередко участвуют ковыли - кавказский и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каратавский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Фриганоиды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или нагорные ксерофиты - особый тип растительности, характерный для сухих каменистых местообитаний.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их составе преобладают многолетние колючие травы, полукустарники и кустарнички. В своем большинстве это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эндемичные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виды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акантолимона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лепидолофы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кузинии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рафидофитон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Регеля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т.д. Участие таких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фриганоидных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элементов в степях и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каратавскополынниках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придает особый неповторимый облик растительности заповедника.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www.silkroadadventures.net/Images/Kazakhstan/11%20Reserves/Karatau/1.%20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851" y="3276600"/>
            <a:ext cx="1929606" cy="2667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8916" name="Picture 4" descr="http://www.silkroadadventures.net/Images/Kazakhstan/11%20Reserves/Karatau/5.%20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3314700"/>
            <a:ext cx="2063750" cy="25431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8918" name="Picture 6" descr="http://www.silkroadadventures.net/Images/Kazakhstan/11%20Reserves/Karatau/0%20-4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3333241"/>
            <a:ext cx="3549650" cy="22087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9598" y="685800"/>
            <a:ext cx="661987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редким растительным сообществам заповедника относятся тугайные леса. Эти узкие полоски галерейного леса вдоль русел рек очень привлекательны ажурной листвой реликтового ясеня согдийского и нежными сизоватыми кронами невысоких ив.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Изредка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их составе встречаются боярышник туркестанский, тутовник, яблоня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Сиверса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клен Семенова. Клен, как и ясень, является живым осколком древних третичных лесов. 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сухим днищам ущелий и в нижних частях склонов отдельными пятнами площадью от 0,01 до 0,5 га встречаются сообщества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таволгоцвета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Шренка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Этот совершенно необычный кустарник из семейства Розоцветных - представитель монотипного (одновидового) рода, сохранившийся со времен эпохи палеогена (более 30 млн. лет назад) только в двух изолированных точках Казахстана - пустыне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Бетпакдала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горах Каратау.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долинах рек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Баялдыр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Кантаги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отмечены самые мощные экземпляры, высотой до 2,5 м и толщиной ствола до 15 см. Крона их бывает до 3 м диаметром, а количество цветущих веточек нередко превышает 500-800. В период цветения в середине июня эти кусты кажутся одетыми в облако нежного бледно-розоватого кружева, оживляемого неумолчным гулом пчел и ос.</a:t>
            </a:r>
            <a:endParaRPr lang="ru-RU" sz="1600" b="1" dirty="0">
              <a:solidFill>
                <a:srgbClr val="002060"/>
              </a:solidFill>
            </a:endParaRPr>
          </a:p>
        </p:txBody>
      </p:sp>
      <p:pic>
        <p:nvPicPr>
          <p:cNvPr id="37890" name="Picture 2" descr="http://www.silkroadadventures.net/Images/Kazakhstan/11%20Reserves/Karatau/7.%20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4100" y="457200"/>
            <a:ext cx="1898301" cy="2076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892" name="Picture 4" descr="http://www.silkroadadventures.net/Images/Kazakhstan/11%20Reserves/Karatau/8,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3107" y="2667000"/>
            <a:ext cx="1950244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7894" name="Picture 6" descr="http://www.silkroadadventures.net/Images/Kazakhstan/11%20Reserves/Karatau/9%20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8626" y="4267200"/>
            <a:ext cx="1981200" cy="21202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33600"/>
            <a:ext cx="81534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Благодарю </a:t>
            </a:r>
            <a:b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внимание!!!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1752600"/>
            <a:ext cx="8915400" cy="1143000"/>
          </a:xfrm>
        </p:spPr>
        <p:txBody>
          <a:bodyPr>
            <a:noAutofit/>
          </a:bodyPr>
          <a:lstStyle/>
          <a:p>
            <a:pPr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b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местной фауны характерно совместное присутствие как лесных, так и степных видов.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числу наиболее интересных  обитателей  заповедника относится очень редкая белая цапля.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На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озерах  гнездится множество водоплавающих птиц и таких редких, как серый  гусь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красноголовый нырок. На озерах Аксуат,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Сарымойын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других летом собирается на линьку огромное количество водоплавающих птиц со всего Северного Казахстана и из Западной Сибири, осенью  на кормежку и отдых их собирается сотни тысяч.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Научная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проводимая в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Наурзумском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заповеднике, направлена на расширение вопросов, связанных с изучением взаимодействия лесной,  степной  и озерной фауны. Особое место занимают задачи восстановления  соснового бора, значительная часть которого была уничтожена  пожаром в 1964 году, развития леса в степной зоне.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17410" name="Picture 2" descr="http://www.silkroadadventures.net/Images/Kazakhstan/11%20Reserves/Nauruzumskii/06.%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400" y="3048000"/>
            <a:ext cx="2476500" cy="2667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2" name="Picture 4" descr="http://www.silkroadadventures.net/Images/Kazakhstan/11%20Reserves/Nauruzumskii/08.%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429000"/>
            <a:ext cx="2476500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4" name="Picture 6" descr="http://www.silkroadadventures.net/Images/Kazakhstan/11%20Reserves/Nauruzumskii/00.%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6550" y="3638550"/>
            <a:ext cx="23114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silkroadadventures.net/Images/Kazakhstan/11%20Reserves/Nauruzumskii/01.%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8450" y="3429000"/>
            <a:ext cx="2971800" cy="1905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6" name="Picture 4" descr="http://www.silkroadadventures.net/Images/Kazakhstan/11%20Reserves/Nauruzumskii/02.%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50" y="609600"/>
            <a:ext cx="2559050" cy="19812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8" name="Picture 6" descr="http://www.silkroadadventures.net/Images/Kazakhstan/11%20Reserves/Nauruzumskii/03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6550" y="723900"/>
            <a:ext cx="2724150" cy="1752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40" name="Picture 8" descr="http://www.silkroadadventures.net/Images/Kazakhstan/11%20Reserves/Nauruzumskii/04.%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5" y="685800"/>
            <a:ext cx="2641600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714750" y="2667000"/>
            <a:ext cx="2559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Сурок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2750" y="2514601"/>
            <a:ext cx="30162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Сон-трава, первые весенние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Цветы заповедника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86550" y="2590800"/>
            <a:ext cx="27241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Заболоченные озера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85900" y="5410200"/>
            <a:ext cx="30668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Ковыльные степи заповедника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42" name="Picture 10" descr="http://www.silkroadadventures.net/Images/Kazakhstan/11%20Reserves/Nauruzumskii/05.%2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48300" y="3429000"/>
            <a:ext cx="3054350" cy="1905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5337174" y="5410200"/>
            <a:ext cx="33305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Кабан - хозяин сосновых лесов</a:t>
            </a:r>
            <a:r>
              <a:rPr lang="ru-RU" dirty="0" smtClean="0">
                <a:solidFill>
                  <a:srgbClr val="002060"/>
                </a:solidFill>
              </a:rPr>
              <a:t> 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4779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Маркакольский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заповедник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05200" y="1073795"/>
            <a:ext cx="5867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Заповедник расположен в Восточно-Казахстанской области на юго-востоке Южного Алтая, в котловине оз.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Маркаколь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типичной для Алтая межгорной тектонической впадине, окруженной хребтами -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Курчумским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севера, Азу-Тау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Сорвеновским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Белком с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юго-востока лежит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абсолютной высоте 1449,3 м . Наивысшая отметка - 3304,5 м (г. Аксу-Бас). 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Общая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площадь заповедника - 71 367 га , из них на сушу приходится 26 917 га , на акваторию озера – 44 450.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Заповедник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разбит на три участка: южный горно-лесной (6250 га), занимающий южное побережье озера и северные склоны Азу-Тау, приозерный (609 га), охватывающий небольшую часть северного побережья в устьях рек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Тополевка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Джиренька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 северный горно-лесной (20 050 га), расположенный на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Курчумском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хребте, в верховьях рек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Тополевка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Тау-Текели,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Тихушка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Сорвенок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Кроме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того, 8 га занимает территория центральной усадьбы в устье р.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Урунхайка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Вокруг заповедника выделена прерывистая охранная зона шириной 2 км. 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www.silkroadadventures.net/Images/Kazakhstan/11%20Reserves/Markakol/00.%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200" y="990600"/>
            <a:ext cx="2971800" cy="2438400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9460" name="Picture 4" descr="http://www.silkroadadventures.net/Images/Kazakhstan/11%20Reserves/Markakol/02.%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0200" y="3657600"/>
            <a:ext cx="2889250" cy="2438400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silkroadadventures.net/Images/Kazakhstan/11%20Reserves/Markakol/01.%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457200"/>
            <a:ext cx="1864129" cy="1752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4" name="Picture 4" descr="http://www.silkroadadventures.net/Images/Kazakhstan/11%20Reserves/Markakol/03.%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8612" y="2438400"/>
            <a:ext cx="1950626" cy="167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6" name="Picture 6" descr="http://www.silkroadadventures.net/Images/Kazakhstan/11%20Reserves/Markakol/07.%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7781" y="4343399"/>
            <a:ext cx="2172288" cy="17286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28600" y="457200"/>
            <a:ext cx="71247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600" b="1" kern="1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Маркакольский</a:t>
            </a:r>
            <a:r>
              <a:rPr lang="ru-RU" sz="1600" b="1" kern="1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заповедник создан в августе 1976 г . для сохранения </a:t>
            </a:r>
          </a:p>
          <a:p>
            <a:pPr algn="just"/>
            <a:r>
              <a:rPr lang="ru-RU" sz="1600" b="1" kern="1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kern="1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естественном состоянии природных комплексов Южного Алтая, в том числе уникального альпийского оз. </a:t>
            </a:r>
            <a:r>
              <a:rPr lang="ru-RU" sz="1600" b="1" kern="1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Маркаколь</a:t>
            </a:r>
            <a:r>
              <a:rPr lang="ru-RU" sz="1600" b="1" kern="1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Основные объекты охраны в заповеднике кроме </a:t>
            </a:r>
            <a:r>
              <a:rPr lang="ru-RU" sz="1600" b="1" kern="1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оз. </a:t>
            </a:r>
            <a:r>
              <a:rPr lang="ru-RU" sz="1600" b="1" kern="1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Маркаколь</a:t>
            </a:r>
            <a:r>
              <a:rPr lang="ru-RU" sz="1600" b="1" kern="1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kern="1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эталонные, типичные для гор Южной Сибири ландшафты лиственничной, пихтовой и еловой тайги и высокогорий, уникальная ихтиофауна, представленная эндемичными, свойственными только для </a:t>
            </a:r>
            <a:r>
              <a:rPr lang="ru-RU" sz="1600" b="1" kern="1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Маркаколя</a:t>
            </a:r>
            <a:r>
              <a:rPr lang="ru-RU" sz="1600" b="1" kern="1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подвидами ленка, хариуса, гольца и пескаря, богатая и разнообразная фауна птиц и млекопитающих, включающая целый ряд видов, ставших в нашей стране редкими </a:t>
            </a:r>
            <a:endParaRPr lang="ru-RU" sz="1600" b="1" kern="1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kern="1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kern="1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исчезающими. </a:t>
            </a:r>
            <a:endParaRPr lang="ru-RU" sz="1600" b="1" kern="1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kern="1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Побережье </a:t>
            </a:r>
            <a:r>
              <a:rPr lang="ru-RU" sz="1600" b="1" kern="1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озера на западе, севере и северо-востоке представляет собой приозерную равнину шириной 1 - 2 км , тогда как на юге и юго-востоке побережье имеет сравнительно узкую береговую полосу, так как хребет Азу-Тау почти вплотную примыкает к озеру. Характерны спускающиеся со склонов хребтов отроги, вдающиеся в озеро </a:t>
            </a:r>
            <a:r>
              <a:rPr lang="ru-RU" sz="1600" b="1" kern="1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kern="1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образующие своеобразные мысы - «</a:t>
            </a:r>
            <a:r>
              <a:rPr lang="ru-RU" sz="1600" b="1" kern="1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приторы</a:t>
            </a:r>
            <a:r>
              <a:rPr lang="ru-RU" sz="1600" b="1" kern="1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 Климат типично континентальный, с суровой многоснежной зимой и теплым умеренно влажным летом. </a:t>
            </a:r>
            <a:endParaRPr lang="ru-RU" sz="1600" b="1" kern="1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kern="1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Маркаколь</a:t>
            </a:r>
            <a:r>
              <a:rPr lang="ru-RU" sz="1600" b="1" kern="1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kern="1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самый холодный район Казахстана: минимальные температуры достигают - 55' (с. Орловка). Первые снегопады обычно отмечаются в первой декаде октября. На побережье озера он обычно сходит в первой декаде мая, в горах - в конце мая - начале июня. </a:t>
            </a:r>
            <a:r>
              <a:rPr lang="ru-RU" sz="1600" b="1" kern="1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Отдельные </a:t>
            </a:r>
            <a:r>
              <a:rPr lang="ru-RU" sz="1600" b="1" kern="1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снегопады выпадают  до второй половины мая, а начинаются иногда в августе и сентябре. </a:t>
            </a:r>
            <a:endParaRPr 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800" y="990600"/>
            <a:ext cx="92964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тарейший </a:t>
            </a:r>
            <a:r>
              <a:rPr lang="ru-RU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заповедник Казахстана, а также первый в Центральной Азии, получивший статус биосферного заповедника ЮНЕСКО, расположен в отрогах Западного Тянь-Шаня на высоте от 1000 до 4280 метров над уровнем моря. </a:t>
            </a: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Здесь </a:t>
            </a:r>
            <a:r>
              <a:rPr lang="ru-RU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представлены основные высотные пояса: полупустыни сменяются сухими разнотравными степями, Роскошные участки суходольных лугов уступают место густым зарослям стелющихся </a:t>
            </a:r>
            <a:r>
              <a:rPr lang="ru-RU" sz="15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арчовников</a:t>
            </a:r>
            <a:r>
              <a:rPr lang="ru-RU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Пестрая мозаика из разноцветных альпийских цветов украшает подножие суровых вершин с ослепительными снегами и голубоватыми языками ледников. </a:t>
            </a:r>
            <a:endParaRPr lang="ru-RU" sz="15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Аксу-</a:t>
            </a:r>
            <a:r>
              <a:rPr lang="ru-RU" sz="15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Джабаглы</a:t>
            </a: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богатейшая сокровищница редких, исчезающих и эндемичных видов животных и растений. Здесь водятся архары и горные козлы, маралы и косули, рыси и снежные барсы, волки и лисы, медведи и дикобразы, каменные куницы и горностаи. Богат мир пернатых. Высоко в небе парят бородачи и грифы, белоголовые сипы и беркуты. На каменных склонах гнездятся </a:t>
            </a:r>
            <a:r>
              <a:rPr lang="ru-RU" sz="15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кеклики</a:t>
            </a:r>
            <a:r>
              <a:rPr lang="ru-RU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около вечных снегов можно встретить уларов. В тенистой сени лиственных лесов живым огоньком кажется оперение райской мухоловки. </a:t>
            </a:r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Звонкие </a:t>
            </a:r>
            <a:r>
              <a:rPr lang="ru-RU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звуки флейты напоминают пение синей птицы. Над солнечными полянами мелькают разноцветные бабочки-махаоны, редкие виды парусников, голубянок, желтушек. Разнообразен растительный мир заповедника. Алым пламенем полыхают по склонам тюльпаны </a:t>
            </a:r>
            <a:r>
              <a:rPr lang="ru-RU" sz="15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Грейга</a:t>
            </a:r>
            <a:r>
              <a:rPr lang="ru-RU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5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розоватые соцветия собраны воздушные цветки </a:t>
            </a:r>
            <a:r>
              <a:rPr lang="ru-RU" sz="15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морины</a:t>
            </a:r>
            <a:r>
              <a:rPr lang="ru-RU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кокандской</a:t>
            </a:r>
            <a:r>
              <a:rPr lang="ru-RU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 В труднодоступном котловане на высоте 3000 метров над уровнем моря находится еще одна достопримечательность заповедника – своеобразная «картинная галерея», состоящая из множества рисунков, высеченных на темных блестящих камнях. Изображены на них дикие и домашние животные, сцены охоты и быта древних людей. </a:t>
            </a:r>
            <a:endParaRPr lang="ru-RU" sz="15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сланцевых отложениях на палеонтологических участках Аксу-</a:t>
            </a:r>
            <a:r>
              <a:rPr lang="ru-RU" sz="15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Джабаглы</a:t>
            </a:r>
            <a:r>
              <a:rPr lang="ru-RU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сохранились окаменевшие отпечатки древнейших обитателей планеты – растений, рыб, насекомых и ящеров.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5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79796" y="344269"/>
            <a:ext cx="65464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«Аксу-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Джабаглы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заповедник»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silkroadadventures.net/Images/Kazakhstan/11%20Reserves/Aksu-Jabagly/02.%20The%20blue%20river%20Aksu%20(in%20translation%20with%20Kazakh%20the%20White%20river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700" y="609600"/>
            <a:ext cx="2806700" cy="2133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08" name="Picture 4" descr="http://www.silkroadadventures.net/Images/Kazakhstan/11%20Reserves/Aksu-Jabagly/03.%20The%20western%20part%20of%20ridge%20Talasskiy%20Ala%20Ta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50" y="533400"/>
            <a:ext cx="2971800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12" name="Picture 8" descr="http://www.silkroadadventures.net/Images/Kazakhstan/11%20Reserves/Aksu-Jabagly/00.%20Range%20of%20Talasskiy%20Ala-Ta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97675" y="523875"/>
            <a:ext cx="2724150" cy="2133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6769100" y="2743200"/>
            <a:ext cx="28321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Хребет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Таласский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Алатау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7850" y="2743200"/>
            <a:ext cx="23939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Голубая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река Аксу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49650" y="2743201"/>
            <a:ext cx="2971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Западная часть хребта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Таласский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Алатау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14" name="Picture 10" descr="http://www.silkroadadventures.net/Images/Kazakhstan/11%20Reserves/Aksu-Jabagly/07.%20Sayram-Su%20riv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56200" y="3581400"/>
            <a:ext cx="3302000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5118100" y="5715000"/>
            <a:ext cx="33401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Река Сайрам-Су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16" name="Picture 12" descr="http://www.silkroadadventures.net/Images/Kazakhstan/11%20Reserves/Aksu-Jabagly/09.%20Gorge%20of%20Kshi-Kaindy%20riv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20800" y="3581400"/>
            <a:ext cx="3384550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1320800" y="5715000"/>
            <a:ext cx="33845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Ущелье реки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Киши-Каинды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9154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Коргальжинский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заповедник»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www.silkroadadventures.net/Images/Kazakhstan/11%20Reserves/Korgalshyn/7.%20Map%20of%20Korgaldjino%20nature%20reser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0" y="2362200"/>
            <a:ext cx="7181850" cy="3505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838200" y="1066800"/>
            <a:ext cx="8229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Находится в юго-западной части Тенгиз-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Кургальджинской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впадины, расположенной в центре Казахстана. Заповедник расположен в Кургальджинском районе Акмолинской области, в 160 км. Северо-восточнее города Астаны.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Общая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площадь 237 100 га.</a:t>
            </a:r>
            <a:endParaRPr lang="ru-RU" sz="1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239</TotalTime>
  <Words>935</Words>
  <Application>Microsoft Office PowerPoint</Application>
  <PresentationFormat>Лист A4 (210x297 мм)</PresentationFormat>
  <Paragraphs>109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NewsPrint</vt:lpstr>
      <vt:lpstr>«Моя Родина — Казахстан»  Заповедники   Казахстана </vt:lpstr>
      <vt:lpstr>Презентация PowerPoint</vt:lpstr>
      <vt:lpstr>               Для местной фауны характерно совместное присутствие как лесных, так и степных видов.  К числу наиболее интересных  обитателей  заповедника относится очень редкая белая цапля.         На озерах  гнездится множество водоплавающих птиц и таких редких, как серый  гусь  и красноголовый нырок. На озерах Аксуат, Сарымойын и других летом собирается на линьку огромное количество водоплавающих птиц со всего Северного Казахстана и из Западной Сибири, осенью  на кормежку и отдых их собирается сотни тысяч.         Научная работа проводимая в Наурзумском заповеднике, направлена на расширение вопросов, связанных с изучением взаимодействия лесной,  степной  и озерной фауны. Особое место занимают задачи восстановления  соснового бора, значительная часть которого была уничтожена  пожаром в 1964 году, развития леса в степной зоне.</vt:lpstr>
      <vt:lpstr>Презентация PowerPoint</vt:lpstr>
      <vt:lpstr>«Маркакольский заповедник» </vt:lpstr>
      <vt:lpstr>Презентация PowerPoint</vt:lpstr>
      <vt:lpstr>Презентация PowerPoint</vt:lpstr>
      <vt:lpstr>Презентация PowerPoint</vt:lpstr>
      <vt:lpstr>«Коргальжинский заповедник»   </vt:lpstr>
      <vt:lpstr>Расположен в 130 км. к юго-западу от Астаны  и занимает площадь 258,9 тыс. га, в том числе 198 тыс. га акватории. Здесь красивейшая ковыльная степь.         В общих чертах заповедная территория – это два больших, соединенных между собой озера Тенгиз и Коргалжын. «Тенгиз» в переводе означает «море». Площадь водного зеркала 159000 га – в 2 раза превышает площадь Женевского озера, а минерализация воды в 5-6 раз превышает соленость мирового океана.         Флора заповедника насчитывает около 350 видов, из которых 90% - травянистые растения. Местная фауна представляющая большой интерес для орнитологов насчитывает до 33 видов птиц, 82 из которых занесены в «Красную книгу» мира. Среди них черный жаворонок, дрофа-дудак, журавель-красавка, кречетка, степная пустельга. Здесь самые северные гнездовья розового фламинго.</vt:lpstr>
      <vt:lpstr>Презентация PowerPoint</vt:lpstr>
      <vt:lpstr>«Алматинский заповедник»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 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Заповедники Казахстана </dc:title>
  <dc:creator>Павлова С.И.</dc:creator>
  <cp:lastModifiedBy>Admin</cp:lastModifiedBy>
  <cp:revision>54</cp:revision>
  <dcterms:created xsi:type="dcterms:W3CDTF">2013-02-11T13:48:26Z</dcterms:created>
  <dcterms:modified xsi:type="dcterms:W3CDTF">2023-12-17T07:04:43Z</dcterms:modified>
</cp:coreProperties>
</file>